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A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D13AAD-F006-47A0-829A-64D65E48588D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D2C09C-FCBE-4495-AAA7-63A00E712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000240"/>
            <a:ext cx="8015286" cy="2005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Педагогический проект </a:t>
            </a:r>
            <a:r>
              <a:rPr lang="ru-RU" sz="4900" dirty="0" smtClean="0">
                <a:solidFill>
                  <a:schemeClr val="bg1"/>
                </a:solidFill>
              </a:rPr>
              <a:t>на тему: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900" dirty="0" smtClean="0">
                <a:solidFill>
                  <a:srgbClr val="002060"/>
                </a:solidFill>
              </a:rPr>
              <a:t>«Великая Отечественная война.</a:t>
            </a:r>
            <a:br>
              <a:rPr lang="ru-RU" sz="4900" dirty="0" smtClean="0">
                <a:solidFill>
                  <a:srgbClr val="002060"/>
                </a:solidFill>
              </a:rPr>
            </a:br>
            <a:r>
              <a:rPr lang="ru-RU" sz="4900" dirty="0" smtClean="0">
                <a:solidFill>
                  <a:srgbClr val="002060"/>
                </a:solidFill>
              </a:rPr>
              <a:t>Память в памятниках.»</a:t>
            </a:r>
            <a:endParaRPr lang="ru-RU" sz="49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4786322"/>
            <a:ext cx="3740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ила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группы № 9</a:t>
            </a:r>
          </a:p>
          <a:p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Делиу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Олеся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Марсовна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22" t="21875" r="8593"/>
          <a:stretch>
            <a:fillRect/>
          </a:stretch>
        </p:blipFill>
        <p:spPr>
          <a:xfrm>
            <a:off x="428596" y="2928934"/>
            <a:ext cx="4444873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«Герои нашей малой  Родины и памятники в  память о них»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5411.JPG"/>
          <p:cNvPicPr>
            <a:picLocks noChangeAspect="1"/>
          </p:cNvPicPr>
          <p:nvPr/>
        </p:nvPicPr>
        <p:blipFill>
          <a:blip r:embed="rId3" cstate="print"/>
          <a:srcRect l="21710" t="18420" r="5273"/>
          <a:stretch>
            <a:fillRect/>
          </a:stretch>
        </p:blipFill>
        <p:spPr>
          <a:xfrm>
            <a:off x="4857752" y="2071678"/>
            <a:ext cx="4088145" cy="342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-войны-оконч-вариант-300x2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47785"/>
            <a:ext cx="6072230" cy="501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«Дети войны»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143644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Цель проекта: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1. Воспитывать патриотические  чувства, гордость  за свою страну и подвиги народа.</a:t>
            </a:r>
            <a:b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2. 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Закрепить у детей 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понимание значения слов 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«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скульптура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», «памятник». 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3. </a:t>
            </a: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Познакомить с профессией скульптора.</a:t>
            </a:r>
            <a:b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4. Познакомить детей с жизнью людей в годы Великой Отечественной войны; подвигами солдат.</a:t>
            </a:r>
            <a:b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5. Познакомить с  памятниками, посвященными войне и героям войны.</a:t>
            </a:r>
            <a:r>
              <a:rPr lang="ru-RU" sz="3100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71480"/>
            <a:ext cx="832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Сроки проведения :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январь 2015 – апрель 2015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Знакомство с понятиями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«СКУЛЬПТУРА», «ПАМЯТНИК»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G_5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785926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90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Создание выставки </a:t>
            </a:r>
            <a:r>
              <a:rPr lang="ru-RU" sz="3600" dirty="0" smtClean="0">
                <a:solidFill>
                  <a:srgbClr val="002060"/>
                </a:solidFill>
              </a:rPr>
              <a:t> фотографий памятников</a:t>
            </a:r>
            <a:r>
              <a:rPr lang="ru-RU" sz="3600" dirty="0" smtClean="0">
                <a:solidFill>
                  <a:srgbClr val="002060"/>
                </a:solidFill>
              </a:rPr>
              <a:t>, посвященных  жизни </a:t>
            </a:r>
            <a:r>
              <a:rPr lang="ru-RU" sz="3600" dirty="0" smtClean="0">
                <a:solidFill>
                  <a:srgbClr val="002060"/>
                </a:solidFill>
              </a:rPr>
              <a:t>Симбирска  </a:t>
            </a:r>
            <a:r>
              <a:rPr lang="ru-RU" sz="3600" dirty="0" smtClean="0">
                <a:solidFill>
                  <a:srgbClr val="002060"/>
                </a:solidFill>
              </a:rPr>
              <a:t>в фойе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47" t="3126" r="23828"/>
          <a:stretch>
            <a:fillRect/>
          </a:stretch>
        </p:blipFill>
        <p:spPr>
          <a:xfrm>
            <a:off x="357158" y="1428736"/>
            <a:ext cx="4323154" cy="478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Рассматривание иллюстраций, фотографий Ульяновска в годы войны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istory_2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313" y="1428737"/>
            <a:ext cx="483934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829"/>
          <a:stretch>
            <a:fillRect/>
          </a:stretch>
        </p:blipFill>
        <p:spPr>
          <a:xfrm rot="5400000">
            <a:off x="464319" y="1893079"/>
            <a:ext cx="4643446" cy="457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Рассказ о вечном огне и обелиске славы с рассматриванием иллюстраций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ste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928802"/>
            <a:ext cx="2879523" cy="4585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719" r="19922"/>
          <a:stretch>
            <a:fillRect/>
          </a:stretch>
        </p:blipFill>
        <p:spPr>
          <a:xfrm rot="5400000">
            <a:off x="2175490" y="1251622"/>
            <a:ext cx="507877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Беседа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«В память о войне»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6191250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Создание </a:t>
            </a:r>
            <a:r>
              <a:rPr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выставки фотографий памятников, посвященных войне, в Ульяновске и Ульяновской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1" r="12109"/>
          <a:stretch>
            <a:fillRect/>
          </a:stretch>
        </p:blipFill>
        <p:spPr>
          <a:xfrm rot="5400000">
            <a:off x="1607323" y="1535893"/>
            <a:ext cx="535785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«Экскурсия» в фойе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667</TotalTime>
  <Words>78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Педагогический проект на тему: «Великая Отечественная война. Память в памятниках.»</vt:lpstr>
      <vt:lpstr>Цель проекта: 1. Воспитывать патриотические  чувства, гордость  за свою страну и подвиги народа. 2. Закрепить у детей понимание значения слов «скульптура», «памятник».  3. Познакомить с профессией скульптора. 4. Познакомить детей с жизнью людей в годы Великой Отечественной войны; подвигами солдат. 5. Познакомить с  памятниками, посвященными войне и героям войны.   </vt:lpstr>
      <vt:lpstr>Знакомство с понятиями  «СКУЛЬПТУРА», «ПАМЯТНИК»</vt:lpstr>
      <vt:lpstr>Создание выставки  фотографий памятников, посвященных  жизни Симбирска  в фойе</vt:lpstr>
      <vt:lpstr>Рассматривание иллюстраций, фотографий Ульяновска в годы войны</vt:lpstr>
      <vt:lpstr>Рассказ о вечном огне и обелиске славы с рассматриванием иллюстраций  </vt:lpstr>
      <vt:lpstr>Беседа «В память о войне»</vt:lpstr>
      <vt:lpstr>Создание  выставки фотографий памятников, посвященных войне, в Ульяновске и Ульяновской области</vt:lpstr>
      <vt:lpstr>«Экскурсия» в фойе</vt:lpstr>
      <vt:lpstr>Презентация  «Герои нашей малой  Родины и памятники в  память о них»</vt:lpstr>
      <vt:lpstr>Презентация  «Дети войны»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на тему: «Великая Отечественная война. Память в памятниках.»</dc:title>
  <dc:creator>SamLab.ws</dc:creator>
  <cp:lastModifiedBy>SamLab.ws</cp:lastModifiedBy>
  <cp:revision>66</cp:revision>
  <dcterms:created xsi:type="dcterms:W3CDTF">2015-04-25T16:59:16Z</dcterms:created>
  <dcterms:modified xsi:type="dcterms:W3CDTF">2015-04-26T19:36:44Z</dcterms:modified>
</cp:coreProperties>
</file>